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3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1" r:id="rId9"/>
    <p:sldId id="257" r:id="rId10"/>
    <p:sldId id="258" r:id="rId11"/>
    <p:sldId id="259" r:id="rId12"/>
    <p:sldId id="260" r:id="rId13"/>
    <p:sldId id="261" r:id="rId14"/>
    <p:sldId id="262" r:id="rId15"/>
    <p:sldId id="26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7"/>
    <p:restoredTop sz="94706"/>
  </p:normalViewPr>
  <p:slideViewPr>
    <p:cSldViewPr snapToGrid="0" snapToObjects="1">
      <p:cViewPr>
        <p:scale>
          <a:sx n="90" d="100"/>
          <a:sy n="90" d="100"/>
        </p:scale>
        <p:origin x="-462" y="-2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75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493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5191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39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082414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3629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2404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45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752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251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460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037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883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99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16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795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133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  <p:sldLayoutId id="2147483778" r:id="rId15"/>
    <p:sldLayoutId id="214748377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apps.who.int/gho/data/node.home)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Exploring Life Expectancy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Sarah Kelley (SK)</a:t>
            </a:r>
            <a:br>
              <a:rPr lang="en-US" dirty="0" smtClean="0"/>
            </a:br>
            <a:r>
              <a:rPr lang="en-US" dirty="0" smtClean="0"/>
              <a:t>Andrea Pope (AP)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Dominic Delmolino (DD)</a:t>
            </a:r>
          </a:p>
        </p:txBody>
      </p:sp>
    </p:spTree>
    <p:extLst>
      <p:ext uri="{BB962C8B-B14F-4D97-AF65-F5344CB8AC3E}">
        <p14:creationId xmlns:p14="http://schemas.microsoft.com/office/powerpoint/2010/main" val="265915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in HIV Prevalance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27" y="1579418"/>
            <a:ext cx="6802581" cy="451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60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HIV Countries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418" y="1191492"/>
            <a:ext cx="6303817" cy="53062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3585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HIV and Life Expectancy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818" y="1413164"/>
            <a:ext cx="6539345" cy="46689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0581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Health </a:t>
            </a:r>
            <a:r>
              <a:rPr lang="en-US" dirty="0" smtClean="0"/>
              <a:t>Expenditures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909" y="1759527"/>
            <a:ext cx="6256410" cy="41261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0943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Countries with High Health </a:t>
            </a:r>
            <a:r>
              <a:rPr lang="en-US" dirty="0" smtClean="0"/>
              <a:t>Expenditures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731818"/>
            <a:ext cx="7829357" cy="43087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5541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Health Spending, HIV and Life Expectancy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44" y="2050473"/>
            <a:ext cx="7135091" cy="44473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9547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Focus: Relationship between life </a:t>
            </a:r>
            <a:r>
              <a:rPr lang="en-US" dirty="0" smtClean="0"/>
              <a:t>expectancy, life expectancy at age 60 and Healthy life expectancy with: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Access </a:t>
            </a:r>
            <a:r>
              <a:rPr lang="en-US" dirty="0"/>
              <a:t>to clean </a:t>
            </a:r>
            <a:r>
              <a:rPr lang="en-US" dirty="0" smtClean="0"/>
              <a:t>water/sanitation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</a:t>
            </a:r>
            <a:r>
              <a:rPr lang="en-US" dirty="0" smtClean="0"/>
              <a:t>id spending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HIV prevalence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G</a:t>
            </a:r>
            <a:r>
              <a:rPr lang="en-US" dirty="0" smtClean="0"/>
              <a:t>overnment </a:t>
            </a:r>
            <a:r>
              <a:rPr lang="en-US" dirty="0"/>
              <a:t>spending on health care</a:t>
            </a:r>
          </a:p>
          <a:p>
            <a:r>
              <a:rPr lang="en-US" dirty="0"/>
              <a:t>Source: World Health </a:t>
            </a:r>
            <a:r>
              <a:rPr lang="en-US" dirty="0" smtClean="0"/>
              <a:t>Organization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apps.who.int/gho/data/node.home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6810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 Expectancy</a:t>
            </a:r>
            <a:endParaRPr lang="en-US" dirty="0"/>
          </a:p>
        </p:txBody>
      </p:sp>
      <p:pic>
        <p:nvPicPr>
          <p:cNvPr id="4" name="pictur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645" y="2446654"/>
            <a:ext cx="4429680" cy="4117568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1" y="1405027"/>
            <a:ext cx="5193894" cy="325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28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AID</a:t>
            </a:r>
            <a:endParaRPr lang="en-US" dirty="0"/>
          </a:p>
        </p:txBody>
      </p:sp>
      <p:pic>
        <p:nvPicPr>
          <p:cNvPr id="4" name="pictur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12" y="1781603"/>
            <a:ext cx="4293672" cy="3492146"/>
          </a:xfrm>
          <a:prstGeom prst="rect">
            <a:avLst/>
          </a:prstGeom>
        </p:spPr>
      </p:pic>
      <p:pic>
        <p:nvPicPr>
          <p:cNvPr id="5" name="picture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362" y="652485"/>
            <a:ext cx="4259201" cy="3015748"/>
          </a:xfrm>
          <a:prstGeom prst="rect">
            <a:avLst/>
          </a:prstGeom>
        </p:spPr>
      </p:pic>
      <p:pic>
        <p:nvPicPr>
          <p:cNvPr id="6" name="picture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362" y="3889449"/>
            <a:ext cx="3990975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91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Aid &amp; Life Expectancy</a:t>
            </a:r>
            <a:endParaRPr lang="en-US" dirty="0"/>
          </a:p>
        </p:txBody>
      </p:sp>
      <p:pic>
        <p:nvPicPr>
          <p:cNvPr id="4" name="pictur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33" y="1860124"/>
            <a:ext cx="4444410" cy="2658714"/>
          </a:xfrm>
          <a:prstGeom prst="rect">
            <a:avLst/>
          </a:prstGeom>
        </p:spPr>
      </p:pic>
      <p:pic>
        <p:nvPicPr>
          <p:cNvPr id="5" name="picture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283" y="1194427"/>
            <a:ext cx="4301490" cy="2428875"/>
          </a:xfrm>
          <a:prstGeom prst="rect">
            <a:avLst/>
          </a:prstGeom>
        </p:spPr>
      </p:pic>
      <p:pic>
        <p:nvPicPr>
          <p:cNvPr id="6" name="picture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283" y="4035064"/>
            <a:ext cx="4247866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53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and Sanitation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921" y="1468437"/>
            <a:ext cx="3294591" cy="24177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639" y="1450976"/>
            <a:ext cx="3551236" cy="24352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921" y="4043365"/>
            <a:ext cx="3294591" cy="24860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0639" y="4043365"/>
            <a:ext cx="3551236" cy="248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7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and Sanitation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10367"/>
            <a:ext cx="8166629" cy="510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92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and Sanitation</a:t>
            </a:r>
            <a:endParaRPr lang="en-US" dirty="0"/>
          </a:p>
        </p:txBody>
      </p:sp>
      <p:pic>
        <p:nvPicPr>
          <p:cNvPr id="5" name="pictur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386" y="1523683"/>
            <a:ext cx="8066616" cy="474853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357439" y="4729163"/>
            <a:ext cx="2614612" cy="117157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 rot="5400000">
            <a:off x="5965824" y="1465265"/>
            <a:ext cx="1941514" cy="287178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760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HIV Prevalances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24001"/>
            <a:ext cx="6816436" cy="422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1448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59</TotalTime>
  <Words>88</Words>
  <Application>Microsoft Office PowerPoint</Application>
  <PresentationFormat>Custom</PresentationFormat>
  <Paragraphs>22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Facet</vt:lpstr>
      <vt:lpstr>Exploring Life Expectancy</vt:lpstr>
      <vt:lpstr>Introduction</vt:lpstr>
      <vt:lpstr>Life Expectancy</vt:lpstr>
      <vt:lpstr>AID</vt:lpstr>
      <vt:lpstr>Aid &amp; Life Expectancy</vt:lpstr>
      <vt:lpstr>Water and Sanitation</vt:lpstr>
      <vt:lpstr>Water and Sanitation</vt:lpstr>
      <vt:lpstr>Water and Sanitation</vt:lpstr>
      <vt:lpstr>HIV Prevalances</vt:lpstr>
      <vt:lpstr>Change in HIV Prevalance</vt:lpstr>
      <vt:lpstr>High HIV Countries</vt:lpstr>
      <vt:lpstr>HIV and Life Expectancy</vt:lpstr>
      <vt:lpstr>Health Expenditures</vt:lpstr>
      <vt:lpstr>Countries with High Health Expenditures</vt:lpstr>
      <vt:lpstr>Health Spending, HIV and Life Expectancy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Life Expectancy</dc:title>
  <dc:creator>Sarah Kelley</dc:creator>
  <cp:lastModifiedBy>Andrea Pope</cp:lastModifiedBy>
  <cp:revision>10</cp:revision>
  <dcterms:created xsi:type="dcterms:W3CDTF">2016-04-26T16:13:44Z</dcterms:created>
  <dcterms:modified xsi:type="dcterms:W3CDTF">2016-04-26T20:37:27Z</dcterms:modified>
</cp:coreProperties>
</file>